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09"/>
  </p:normalViewPr>
  <p:slideViewPr>
    <p:cSldViewPr snapToGrid="0">
      <p:cViewPr varScale="1">
        <p:scale>
          <a:sx n="63" d="100"/>
          <a:sy n="63" d="100"/>
        </p:scale>
        <p:origin x="15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6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2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8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3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8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4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2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3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3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2BA7-64F9-7D49-8202-4308E149E9BC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0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34A83ECA-711F-747C-7ADC-9AE000532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6350"/>
            <a:ext cx="7762447" cy="100492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183302-B0BA-F680-3057-EF75AF088518}"/>
              </a:ext>
            </a:extLst>
          </p:cNvPr>
          <p:cNvSpPr txBox="1"/>
          <p:nvPr/>
        </p:nvSpPr>
        <p:spPr>
          <a:xfrm>
            <a:off x="2197330" y="3297843"/>
            <a:ext cx="337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odern Love Grunge" pitchFamily="82" charset="0"/>
              </a:rPr>
              <a:t>Mrs. </a:t>
            </a:r>
            <a:r>
              <a:rPr lang="en-US" sz="3600" b="1" dirty="0" err="1">
                <a:latin typeface="Modern Love Grunge" pitchFamily="82" charset="0"/>
              </a:rPr>
              <a:t>Bendele’s</a:t>
            </a:r>
            <a:endParaRPr lang="en-US" sz="3600" b="1" dirty="0">
              <a:latin typeface="Modern Love Grunge" pitchFamily="8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59519C-BD65-FE93-2FB6-BB4F4C177F2C}"/>
              </a:ext>
            </a:extLst>
          </p:cNvPr>
          <p:cNvSpPr txBox="1"/>
          <p:nvPr/>
        </p:nvSpPr>
        <p:spPr>
          <a:xfrm>
            <a:off x="1481855" y="4227970"/>
            <a:ext cx="4808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Jumble" panose="02000503000000020004" pitchFamily="2" charset="0"/>
              </a:rPr>
              <a:t>Lesson Plan Binder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B0CB2B-8229-743A-7C50-11F04EF5F553}"/>
              </a:ext>
            </a:extLst>
          </p:cNvPr>
          <p:cNvSpPr txBox="1"/>
          <p:nvPr/>
        </p:nvSpPr>
        <p:spPr>
          <a:xfrm>
            <a:off x="3148905" y="5212820"/>
            <a:ext cx="1474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umble" panose="02000503000000020004" pitchFamily="2" charset="0"/>
              </a:rPr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475574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4209B065-35F1-FF80-B9EB-8B3B57DF9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6350"/>
            <a:ext cx="7759700" cy="10045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3A72F8-9785-DAB6-3999-CBB3AC901C13}"/>
              </a:ext>
            </a:extLst>
          </p:cNvPr>
          <p:cNvSpPr txBox="1"/>
          <p:nvPr/>
        </p:nvSpPr>
        <p:spPr>
          <a:xfrm>
            <a:off x="2197324" y="3149558"/>
            <a:ext cx="337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odern Love Grunge" pitchFamily="82" charset="0"/>
              </a:rPr>
              <a:t>Mrs. </a:t>
            </a:r>
            <a:r>
              <a:rPr lang="en-US" sz="3600" b="1" dirty="0" err="1">
                <a:latin typeface="Modern Love Grunge" pitchFamily="82" charset="0"/>
              </a:rPr>
              <a:t>Bendele’s</a:t>
            </a:r>
            <a:endParaRPr lang="en-US" sz="3600" b="1" dirty="0">
              <a:latin typeface="Modern Love Grunge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28DD0D-F96C-DDC0-DD77-0CB241BF4438}"/>
              </a:ext>
            </a:extLst>
          </p:cNvPr>
          <p:cNvSpPr txBox="1"/>
          <p:nvPr/>
        </p:nvSpPr>
        <p:spPr>
          <a:xfrm>
            <a:off x="1030481" y="4088856"/>
            <a:ext cx="5711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Jumble" panose="02000503000000020004" pitchFamily="2" charset="0"/>
              </a:rPr>
              <a:t>Lesson Plan Binder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E1A28D-FB43-39A6-A9FD-33B6553E08A8}"/>
              </a:ext>
            </a:extLst>
          </p:cNvPr>
          <p:cNvSpPr txBox="1"/>
          <p:nvPr/>
        </p:nvSpPr>
        <p:spPr>
          <a:xfrm>
            <a:off x="3148905" y="5212820"/>
            <a:ext cx="1474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umble" panose="02000503000000020004" pitchFamily="2" charset="0"/>
              </a:rPr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194606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hape&#10;&#10;Description automatically generated">
            <a:extLst>
              <a:ext uri="{FF2B5EF4-FFF2-40B4-BE49-F238E27FC236}">
                <a16:creationId xmlns:a16="http://schemas.microsoft.com/office/drawing/2014/main" id="{72D57DE6-4954-1E3D-521D-B4AFA5087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6350"/>
            <a:ext cx="7759700" cy="10045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0A53F1E-381D-6928-72C9-DBB072B00C81}"/>
              </a:ext>
            </a:extLst>
          </p:cNvPr>
          <p:cNvSpPr txBox="1"/>
          <p:nvPr/>
        </p:nvSpPr>
        <p:spPr>
          <a:xfrm>
            <a:off x="2197330" y="3297843"/>
            <a:ext cx="337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odern Love Grunge" pitchFamily="82" charset="0"/>
              </a:rPr>
              <a:t>Mrs. </a:t>
            </a:r>
            <a:r>
              <a:rPr lang="en-US" sz="3600" b="1" dirty="0" err="1">
                <a:latin typeface="Modern Love Grunge" pitchFamily="82" charset="0"/>
              </a:rPr>
              <a:t>Bendele’s</a:t>
            </a:r>
            <a:endParaRPr lang="en-US" sz="3600" b="1" dirty="0">
              <a:latin typeface="Modern Love Grunge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E063E9-E221-637E-068A-D32352ABA2C7}"/>
              </a:ext>
            </a:extLst>
          </p:cNvPr>
          <p:cNvSpPr txBox="1"/>
          <p:nvPr/>
        </p:nvSpPr>
        <p:spPr>
          <a:xfrm>
            <a:off x="1825878" y="4152037"/>
            <a:ext cx="41206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Jumble" panose="02000503000000020004" pitchFamily="2" charset="0"/>
              </a:rPr>
              <a:t>Lesson Plan </a:t>
            </a:r>
          </a:p>
          <a:p>
            <a:pPr algn="ctr"/>
            <a:r>
              <a:rPr lang="en-US" sz="5400" dirty="0">
                <a:latin typeface="Jumble" panose="02000503000000020004" pitchFamily="2" charset="0"/>
              </a:rPr>
              <a:t>Binder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A22592-81F9-FEE7-7A74-59CBF8C4BC22}"/>
              </a:ext>
            </a:extLst>
          </p:cNvPr>
          <p:cNvSpPr txBox="1"/>
          <p:nvPr/>
        </p:nvSpPr>
        <p:spPr>
          <a:xfrm>
            <a:off x="3148904" y="6114226"/>
            <a:ext cx="1474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umble" panose="02000503000000020004" pitchFamily="2" charset="0"/>
              </a:rPr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18046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clock, watch&#10;&#10;Description automatically generated">
            <a:extLst>
              <a:ext uri="{FF2B5EF4-FFF2-40B4-BE49-F238E27FC236}">
                <a16:creationId xmlns:a16="http://schemas.microsoft.com/office/drawing/2014/main" id="{5EAA580E-BB63-BA80-56FC-499B9DB62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6350"/>
            <a:ext cx="7759700" cy="10045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C28FD9-24EC-4176-A65A-14282A4AFCF9}"/>
              </a:ext>
            </a:extLst>
          </p:cNvPr>
          <p:cNvSpPr txBox="1"/>
          <p:nvPr/>
        </p:nvSpPr>
        <p:spPr>
          <a:xfrm>
            <a:off x="2197327" y="3581639"/>
            <a:ext cx="337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odern Love Grunge" pitchFamily="82" charset="0"/>
              </a:rPr>
              <a:t>Mrs. </a:t>
            </a:r>
            <a:r>
              <a:rPr lang="en-US" sz="3600" b="1" dirty="0" err="1">
                <a:latin typeface="Modern Love Grunge" pitchFamily="82" charset="0"/>
              </a:rPr>
              <a:t>Bendele’s</a:t>
            </a:r>
            <a:endParaRPr lang="en-US" sz="3600" b="1" dirty="0">
              <a:latin typeface="Modern Love Grunge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8436A3-F3C0-6F05-9EB9-66B08CAA4A70}"/>
              </a:ext>
            </a:extLst>
          </p:cNvPr>
          <p:cNvSpPr txBox="1"/>
          <p:nvPr/>
        </p:nvSpPr>
        <p:spPr>
          <a:xfrm>
            <a:off x="1467363" y="4675257"/>
            <a:ext cx="4837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Jumble" panose="02000503000000020004" pitchFamily="2" charset="0"/>
              </a:rPr>
              <a:t>Lesson Plan Binder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6098AE-86C7-28CF-003A-90563F0378DE}"/>
              </a:ext>
            </a:extLst>
          </p:cNvPr>
          <p:cNvSpPr txBox="1"/>
          <p:nvPr/>
        </p:nvSpPr>
        <p:spPr>
          <a:xfrm>
            <a:off x="3148902" y="5645764"/>
            <a:ext cx="1474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umble" panose="02000503000000020004" pitchFamily="2" charset="0"/>
              </a:rPr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359599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hart&#10;&#10;Description automatically generated">
            <a:extLst>
              <a:ext uri="{FF2B5EF4-FFF2-40B4-BE49-F238E27FC236}">
                <a16:creationId xmlns:a16="http://schemas.microsoft.com/office/drawing/2014/main" id="{842BFC61-3DD2-92C7-838C-92A9CB323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6350"/>
            <a:ext cx="7759700" cy="10045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96D971-89BC-C72E-1845-344BC081DF1B}"/>
              </a:ext>
            </a:extLst>
          </p:cNvPr>
          <p:cNvSpPr txBox="1"/>
          <p:nvPr/>
        </p:nvSpPr>
        <p:spPr>
          <a:xfrm>
            <a:off x="2197326" y="3084089"/>
            <a:ext cx="337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odern Love Grunge" pitchFamily="82" charset="0"/>
              </a:rPr>
              <a:t>Mrs. </a:t>
            </a:r>
            <a:r>
              <a:rPr lang="en-US" sz="3600" b="1" dirty="0" err="1">
                <a:latin typeface="Modern Love Grunge" pitchFamily="82" charset="0"/>
              </a:rPr>
              <a:t>Bendele’s</a:t>
            </a:r>
            <a:endParaRPr lang="en-US" sz="3600" b="1" dirty="0">
              <a:latin typeface="Modern Love Grunge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3FEA9C-9D29-C70B-3BB4-1753A4859957}"/>
              </a:ext>
            </a:extLst>
          </p:cNvPr>
          <p:cNvSpPr txBox="1"/>
          <p:nvPr/>
        </p:nvSpPr>
        <p:spPr>
          <a:xfrm>
            <a:off x="1040644" y="4162998"/>
            <a:ext cx="56911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Jumble" panose="02000503000000020004" pitchFamily="2" charset="0"/>
              </a:rPr>
              <a:t>Lesson Plan Binder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6D26B-F73C-F01E-6CA0-FC468857A859}"/>
              </a:ext>
            </a:extLst>
          </p:cNvPr>
          <p:cNvSpPr txBox="1"/>
          <p:nvPr/>
        </p:nvSpPr>
        <p:spPr>
          <a:xfrm>
            <a:off x="3148902" y="5426573"/>
            <a:ext cx="1474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umble" panose="02000503000000020004" pitchFamily="2" charset="0"/>
              </a:rPr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3650390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8F92CC29-B3F8-B0B2-5BCB-85579D250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6350"/>
            <a:ext cx="7759700" cy="10045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27CF69-01AB-BC2C-74D1-ECA1E40DD185}"/>
              </a:ext>
            </a:extLst>
          </p:cNvPr>
          <p:cNvSpPr txBox="1"/>
          <p:nvPr/>
        </p:nvSpPr>
        <p:spPr>
          <a:xfrm>
            <a:off x="2197324" y="3095009"/>
            <a:ext cx="337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odern Love Grunge" pitchFamily="82" charset="0"/>
              </a:rPr>
              <a:t>Mrs. </a:t>
            </a:r>
            <a:r>
              <a:rPr lang="en-US" sz="3600" b="1" dirty="0" err="1">
                <a:latin typeface="Modern Love Grunge" pitchFamily="82" charset="0"/>
              </a:rPr>
              <a:t>Bendele’s</a:t>
            </a:r>
            <a:endParaRPr lang="en-US" sz="3600" b="1" dirty="0">
              <a:latin typeface="Modern Love Grunge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A8E932-C04A-3875-6D8D-AAF8AE6ECD5C}"/>
              </a:ext>
            </a:extLst>
          </p:cNvPr>
          <p:cNvSpPr txBox="1"/>
          <p:nvPr/>
        </p:nvSpPr>
        <p:spPr>
          <a:xfrm>
            <a:off x="1481853" y="4152037"/>
            <a:ext cx="48086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Jumble" panose="02000503000000020004" pitchFamily="2" charset="0"/>
              </a:rPr>
              <a:t>Lesson Plan Binder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C169EC-F448-9969-2824-64A09EA34981}"/>
              </a:ext>
            </a:extLst>
          </p:cNvPr>
          <p:cNvSpPr txBox="1"/>
          <p:nvPr/>
        </p:nvSpPr>
        <p:spPr>
          <a:xfrm>
            <a:off x="3148900" y="6317060"/>
            <a:ext cx="1474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umble" panose="02000503000000020004" pitchFamily="2" charset="0"/>
              </a:rPr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3189056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1568</TotalTime>
  <Words>42</Words>
  <Application>Microsoft Macintosh PowerPoint</Application>
  <PresentationFormat>Custom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Jumble</vt:lpstr>
      <vt:lpstr>Modern Love Grunge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Bendele</dc:creator>
  <cp:lastModifiedBy>Sara Bendele</cp:lastModifiedBy>
  <cp:revision>2</cp:revision>
  <cp:lastPrinted>2022-10-12T17:14:53Z</cp:lastPrinted>
  <dcterms:created xsi:type="dcterms:W3CDTF">2022-10-12T15:32:41Z</dcterms:created>
  <dcterms:modified xsi:type="dcterms:W3CDTF">2022-10-20T01:01:32Z</dcterms:modified>
</cp:coreProperties>
</file>