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4953"/>
  </p:normalViewPr>
  <p:slideViewPr>
    <p:cSldViewPr snapToGrid="0" snapToObjects="1">
      <p:cViewPr varScale="1">
        <p:scale>
          <a:sx n="65" d="100"/>
          <a:sy n="65" d="100"/>
        </p:scale>
        <p:origin x="10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2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6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0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9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0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9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6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1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B116-CA4A-1141-B6DC-C6A19624EA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2BF8-ED87-B743-919B-0C7BD436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9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4C3949-E011-F30B-4216-986FFB81B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087116"/>
              </p:ext>
            </p:extLst>
          </p:nvPr>
        </p:nvGraphicFramePr>
        <p:xfrm>
          <a:off x="0" y="729407"/>
          <a:ext cx="6997149" cy="8871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2383">
                  <a:extLst>
                    <a:ext uri="{9D8B030D-6E8A-4147-A177-3AD203B41FA5}">
                      <a16:colId xmlns:a16="http://schemas.microsoft.com/office/drawing/2014/main" val="1968360126"/>
                    </a:ext>
                  </a:extLst>
                </a:gridCol>
                <a:gridCol w="2332383">
                  <a:extLst>
                    <a:ext uri="{9D8B030D-6E8A-4147-A177-3AD203B41FA5}">
                      <a16:colId xmlns:a16="http://schemas.microsoft.com/office/drawing/2014/main" val="3044512402"/>
                    </a:ext>
                  </a:extLst>
                </a:gridCol>
                <a:gridCol w="2332383">
                  <a:extLst>
                    <a:ext uri="{9D8B030D-6E8A-4147-A177-3AD203B41FA5}">
                      <a16:colId xmlns:a16="http://schemas.microsoft.com/office/drawing/2014/main" val="2190816553"/>
                    </a:ext>
                  </a:extLst>
                </a:gridCol>
              </a:tblGrid>
              <a:tr h="271708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TUESDAY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64814"/>
                  </a:ext>
                </a:extLst>
              </a:tr>
              <a:tr h="568119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MORNING MEETING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9:00-9:15am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927415"/>
                  </a:ext>
                </a:extLst>
              </a:tr>
              <a:tr h="1454065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MATH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9:15-10:45am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64525"/>
                  </a:ext>
                </a:extLst>
              </a:tr>
              <a:tr h="25404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SNACK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84318"/>
                  </a:ext>
                </a:extLst>
              </a:tr>
              <a:tr h="144444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LANGUAGE ARTS- WG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11:00-11:30am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28577"/>
                  </a:ext>
                </a:extLst>
              </a:tr>
              <a:tr h="955333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READING CENTERS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11:30-12:30am</a:t>
                      </a:r>
                    </a:p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(reading plans attached)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52648"/>
                  </a:ext>
                </a:extLst>
              </a:tr>
              <a:tr h="3139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LUNCH/RECESS – 12:35-1:35pm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019280"/>
                  </a:ext>
                </a:extLst>
              </a:tr>
              <a:tr h="1314487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SCIENCE/SOC. STUDIES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1:35-2:05pm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125068"/>
                  </a:ext>
                </a:extLst>
              </a:tr>
              <a:tr h="30815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SPECIALS – 2:05-2:35pm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297509"/>
                  </a:ext>
                </a:extLst>
              </a:tr>
              <a:tr h="1314487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WRITING</a:t>
                      </a:r>
                    </a:p>
                    <a:p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2:35-3:00pm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00611"/>
                  </a:ext>
                </a:extLst>
              </a:tr>
              <a:tr h="31488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DISMISSAL – 3:00pm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251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3311EA6-D8BA-F1B5-9F9B-77445444B0E8}"/>
              </a:ext>
            </a:extLst>
          </p:cNvPr>
          <p:cNvSpPr txBox="1"/>
          <p:nvPr/>
        </p:nvSpPr>
        <p:spPr>
          <a:xfrm>
            <a:off x="4418510" y="308881"/>
            <a:ext cx="2208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Modern Love Grunge" panose="020F0502020204030204" pitchFamily="34" charset="0"/>
                <a:ea typeface="Dotum" panose="020B0600000101010101" pitchFamily="34" charset="-127"/>
                <a:cs typeface="Modern Love Grunge" panose="020F0502020204030204" pitchFamily="34" charset="0"/>
              </a:rPr>
              <a:t>WEEKLY LESSON</a:t>
            </a:r>
          </a:p>
        </p:txBody>
      </p:sp>
    </p:spTree>
    <p:extLst>
      <p:ext uri="{BB962C8B-B14F-4D97-AF65-F5344CB8AC3E}">
        <p14:creationId xmlns:p14="http://schemas.microsoft.com/office/powerpoint/2010/main" val="389106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4C3949-E011-F30B-4216-986FFB81B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9965"/>
              </p:ext>
            </p:extLst>
          </p:nvPr>
        </p:nvGraphicFramePr>
        <p:xfrm>
          <a:off x="318051" y="729407"/>
          <a:ext cx="6997149" cy="8871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2383">
                  <a:extLst>
                    <a:ext uri="{9D8B030D-6E8A-4147-A177-3AD203B41FA5}">
                      <a16:colId xmlns:a16="http://schemas.microsoft.com/office/drawing/2014/main" val="1968360126"/>
                    </a:ext>
                  </a:extLst>
                </a:gridCol>
                <a:gridCol w="2332383">
                  <a:extLst>
                    <a:ext uri="{9D8B030D-6E8A-4147-A177-3AD203B41FA5}">
                      <a16:colId xmlns:a16="http://schemas.microsoft.com/office/drawing/2014/main" val="3044512402"/>
                    </a:ext>
                  </a:extLst>
                </a:gridCol>
                <a:gridCol w="2332383">
                  <a:extLst>
                    <a:ext uri="{9D8B030D-6E8A-4147-A177-3AD203B41FA5}">
                      <a16:colId xmlns:a16="http://schemas.microsoft.com/office/drawing/2014/main" val="2190816553"/>
                    </a:ext>
                  </a:extLst>
                </a:gridCol>
              </a:tblGrid>
              <a:tr h="271708"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  <a:p>
                      <a:pPr algn="ctr"/>
                      <a:r>
                        <a:rPr lang="en-US" sz="16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64814"/>
                  </a:ext>
                </a:extLst>
              </a:tr>
              <a:tr h="568119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927415"/>
                  </a:ext>
                </a:extLst>
              </a:tr>
              <a:tr h="1454065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64525"/>
                  </a:ext>
                </a:extLst>
              </a:tr>
              <a:tr h="254047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SNACK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84318"/>
                  </a:ext>
                </a:extLst>
              </a:tr>
              <a:tr h="1444442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28577"/>
                  </a:ext>
                </a:extLst>
              </a:tr>
              <a:tr h="955333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52648"/>
                  </a:ext>
                </a:extLst>
              </a:tr>
              <a:tr h="3139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LUNCH/RECESS – 12:35-1:35pm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019280"/>
                  </a:ext>
                </a:extLst>
              </a:tr>
              <a:tr h="1314487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125068"/>
                  </a:ext>
                </a:extLst>
              </a:tr>
              <a:tr h="30815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SPECIALS – 2:05-2:35pm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297509"/>
                  </a:ext>
                </a:extLst>
              </a:tr>
              <a:tr h="1314487"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00611"/>
                  </a:ext>
                </a:extLst>
              </a:tr>
              <a:tr h="31488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Dotum" panose="020B0600000101010101" pitchFamily="34" charset="-127"/>
                          <a:ea typeface="Dotum" panose="020B0600000101010101" pitchFamily="34" charset="-127"/>
                        </a:rPr>
                        <a:t>DISMISSAL – 3:00pm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>
                        <a:latin typeface="Dotum" panose="020B0600000101010101" pitchFamily="34" charset="-127"/>
                        <a:ea typeface="Dotum" panose="020B0600000101010101" pitchFamily="34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251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3311EA6-D8BA-F1B5-9F9B-77445444B0E8}"/>
              </a:ext>
            </a:extLst>
          </p:cNvPr>
          <p:cNvSpPr txBox="1"/>
          <p:nvPr/>
        </p:nvSpPr>
        <p:spPr>
          <a:xfrm>
            <a:off x="228600" y="264384"/>
            <a:ext cx="4323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Modern Love Grunge" pitchFamily="82" charset="0"/>
                <a:ea typeface="Dotum" panose="020B0600000101010101" pitchFamily="34" charset="-127"/>
                <a:cs typeface="Juice ITC" panose="020F0502020204030204" pitchFamily="34" charset="0"/>
              </a:rPr>
              <a:t>PLANS</a:t>
            </a:r>
            <a:r>
              <a:rPr lang="en-US" sz="2400" b="1" dirty="0">
                <a:latin typeface="Dotum" panose="020B0600000101010101" pitchFamily="34" charset="-127"/>
                <a:ea typeface="Dotum" panose="020B0600000101010101" pitchFamily="34" charset="-127"/>
                <a:cs typeface="Juice ITC" panose="020F0502020204030204" pitchFamily="34" charset="0"/>
              </a:rPr>
              <a:t> - 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51832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59</Words>
  <Application>Microsoft Macintosh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Dotum</vt:lpstr>
      <vt:lpstr>Arial</vt:lpstr>
      <vt:lpstr>Calibri</vt:lpstr>
      <vt:lpstr>Calibri Light</vt:lpstr>
      <vt:lpstr>Modern Love Grunge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Bendele</dc:creator>
  <cp:lastModifiedBy>Sara Bendele</cp:lastModifiedBy>
  <cp:revision>4</cp:revision>
  <cp:lastPrinted>2022-08-16T02:45:24Z</cp:lastPrinted>
  <dcterms:created xsi:type="dcterms:W3CDTF">2022-08-16T01:57:12Z</dcterms:created>
  <dcterms:modified xsi:type="dcterms:W3CDTF">2022-10-12T10:44:14Z</dcterms:modified>
</cp:coreProperties>
</file>