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09"/>
  </p:normalViewPr>
  <p:slideViewPr>
    <p:cSldViewPr snapToGrid="0">
      <p:cViewPr>
        <p:scale>
          <a:sx n="100" d="100"/>
          <a:sy n="100" d="100"/>
        </p:scale>
        <p:origin x="18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8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3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8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4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3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3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2BA7-64F9-7D49-8202-4308E149E9BC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925A-FF0D-5D47-8487-1520082C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thumbs-up-smiley-face-emoji-happy-400757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ublicdomainpictures.net/view-image.php?image=75690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3B0CB2B-8229-743A-7C50-11F04EF5F553}"/>
              </a:ext>
            </a:extLst>
          </p:cNvPr>
          <p:cNvSpPr txBox="1"/>
          <p:nvPr/>
        </p:nvSpPr>
        <p:spPr>
          <a:xfrm>
            <a:off x="610003" y="1204847"/>
            <a:ext cx="655239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kia" panose="020D0502020204020204" pitchFamily="34" charset="0"/>
              </a:rPr>
              <a:t>Dear Parents,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Skia" panose="020D0502020204020204" pitchFamily="34" charset="0"/>
              </a:rPr>
              <a:t>This school year is off to a great start! We have already learned so many new and fun things and I am grateful to get to teach your children. I am also grateful that </a:t>
            </a:r>
            <a:r>
              <a:rPr lang="en-US" sz="1400" b="1" u="sng" dirty="0">
                <a:solidFill>
                  <a:srgbClr val="000000"/>
                </a:solidFill>
                <a:effectLst/>
                <a:latin typeface="Skia" panose="020D0502020204020204" pitchFamily="34" charset="0"/>
              </a:rPr>
              <a:t>we get to work together </a:t>
            </a:r>
            <a:r>
              <a:rPr lang="en-US" sz="1400" b="0" dirty="0">
                <a:solidFill>
                  <a:srgbClr val="000000"/>
                </a:solidFill>
                <a:effectLst/>
                <a:latin typeface="Skia" panose="020D0502020204020204" pitchFamily="34" charset="0"/>
              </a:rPr>
              <a:t>to educate and grow your children this year.</a:t>
            </a:r>
          </a:p>
          <a:p>
            <a:endParaRPr lang="en-US" sz="1400" dirty="0">
              <a:solidFill>
                <a:srgbClr val="000000"/>
              </a:solidFill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On that note, I am looking for parent and community volunteers to assist me with some things in the classroom. This is for two reasons: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1. I would absolutely love the help. :)</a:t>
            </a:r>
          </a:p>
          <a:p>
            <a:r>
              <a:rPr lang="en-US" sz="1400" dirty="0">
                <a:latin typeface="Skia" panose="020D0502020204020204" pitchFamily="34" charset="0"/>
              </a:rPr>
              <a:t>2. I think there's value in students seeing teachers and parents work together to provide an excellent school environment. 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I have a variety of things that I would love to involve parents in. I have included a list of them below. If you are interested in helping in any one of the ways, please let me know below!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Whether you have 1 hour a week or 1 hour a month, I know there's a way I can get you involved in what's going on in our classroom, and I would love the help!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Sincerely,</a:t>
            </a:r>
          </a:p>
          <a:p>
            <a:endParaRPr lang="en-US" sz="1400" dirty="0">
              <a:latin typeface="Skia" panose="020D0502020204020204" pitchFamily="34" charset="0"/>
            </a:endParaRPr>
          </a:p>
          <a:p>
            <a:r>
              <a:rPr lang="en-US" sz="1400" dirty="0">
                <a:latin typeface="Skia" panose="020D0502020204020204" pitchFamily="34" charset="0"/>
              </a:rPr>
              <a:t>Mrs. </a:t>
            </a:r>
            <a:r>
              <a:rPr lang="en-US" sz="1400" dirty="0" err="1">
                <a:latin typeface="Skia" panose="020D0502020204020204" pitchFamily="34" charset="0"/>
              </a:rPr>
              <a:t>Bendele</a:t>
            </a:r>
            <a:endParaRPr lang="en-US" sz="1400" dirty="0">
              <a:latin typeface="Skia" panose="020D05020202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2FC41-67C4-8F80-8EAE-A4F9B8E8332C}"/>
              </a:ext>
            </a:extLst>
          </p:cNvPr>
          <p:cNvSpPr txBox="1"/>
          <p:nvPr/>
        </p:nvSpPr>
        <p:spPr>
          <a:xfrm>
            <a:off x="5494885" y="779220"/>
            <a:ext cx="1667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kia" panose="020D0502020204020204" pitchFamily="34" charset="0"/>
              </a:rPr>
              <a:t>November 1, 2022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5684D43-9D24-CDED-A97A-4CB95DC5A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184726"/>
              </p:ext>
            </p:extLst>
          </p:nvPr>
        </p:nvGraphicFramePr>
        <p:xfrm>
          <a:off x="380999" y="7241786"/>
          <a:ext cx="7010400" cy="2656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4027361995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1869630719"/>
                    </a:ext>
                  </a:extLst>
                </a:gridCol>
                <a:gridCol w="3225800">
                  <a:extLst>
                    <a:ext uri="{9D8B030D-6E8A-4147-A177-3AD203B41FA5}">
                      <a16:colId xmlns:a16="http://schemas.microsoft.com/office/drawing/2014/main" val="251704008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749333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b="1" dirty="0">
                          <a:latin typeface="Skia" panose="020D0502020204020204" pitchFamily="34" charset="0"/>
                        </a:rPr>
                        <a:t>Initials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b="1" dirty="0">
                          <a:latin typeface="Skia" panose="020D0502020204020204" pitchFamily="34" charset="0"/>
                        </a:rPr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b="1" dirty="0">
                          <a:latin typeface="Skia" panose="020D0502020204020204" pitchFamily="34" charset="0"/>
                        </a:rPr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Skia" panose="020D0502020204020204" pitchFamily="34" charset="0"/>
                        </a:rPr>
                        <a:t>Time Commitment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666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Lesson Prep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Making copies, laminating, cutting out supplies,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1 hour/week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91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Mystery Reader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Come read a fun book to the class!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30 mins/quarter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90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Decorate Bulletin 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Change out decorations for classroom/hallway bulletin 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1 hour/month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330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Holiday Party Planner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Help plan and execute fun holiday parties for our class.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  <a:p>
                      <a:r>
                        <a:rPr lang="en-US" sz="1200" dirty="0">
                          <a:latin typeface="Skia" panose="020D0502020204020204" pitchFamily="34" charset="0"/>
                        </a:rPr>
                        <a:t>varies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051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Skia" panose="020D0502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Skia" panose="020D0502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9827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E28F034-055C-CBA7-9FA3-6AFF367A8342}"/>
              </a:ext>
            </a:extLst>
          </p:cNvPr>
          <p:cNvSpPr txBox="1"/>
          <p:nvPr/>
        </p:nvSpPr>
        <p:spPr>
          <a:xfrm>
            <a:off x="323849" y="6598790"/>
            <a:ext cx="712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kia" panose="020D0502020204020204" pitchFamily="34" charset="0"/>
              </a:rPr>
              <a:t>Please initial next to the helpful task you’re interested in, and I will be in touch with more information. Questions, comments, or concerns, feel free to write me a note on the back. Thank you!</a:t>
            </a:r>
          </a:p>
        </p:txBody>
      </p:sp>
      <p:pic>
        <p:nvPicPr>
          <p:cNvPr id="13" name="Picture 12" descr="A picture containing shape&#10;&#10;Description automatically generated">
            <a:extLst>
              <a:ext uri="{FF2B5EF4-FFF2-40B4-BE49-F238E27FC236}">
                <a16:creationId xmlns:a16="http://schemas.microsoft.com/office/drawing/2014/main" id="{16C3318C-6674-6B23-74C6-877A9BD6A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93191" y="5631522"/>
            <a:ext cx="888266" cy="620861"/>
          </a:xfrm>
          <a:prstGeom prst="rect">
            <a:avLst/>
          </a:prstGeom>
        </p:spPr>
      </p:pic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B07CB19-25E7-0F57-5AA6-2B7F4407E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382000" y="292376"/>
            <a:ext cx="3008398" cy="82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7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1737</TotalTime>
  <Words>312</Words>
  <Application>Microsoft Macintosh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Skia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Bendele</dc:creator>
  <cp:lastModifiedBy>Sara Bendele</cp:lastModifiedBy>
  <cp:revision>4</cp:revision>
  <cp:lastPrinted>2022-10-12T17:14:53Z</cp:lastPrinted>
  <dcterms:created xsi:type="dcterms:W3CDTF">2022-10-12T15:32:41Z</dcterms:created>
  <dcterms:modified xsi:type="dcterms:W3CDTF">2022-11-17T14:43:50Z</dcterms:modified>
</cp:coreProperties>
</file>